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9" r:id="rId12"/>
    <p:sldId id="268" r:id="rId13"/>
    <p:sldId id="265" r:id="rId14"/>
    <p:sldId id="264" r:id="rId15"/>
    <p:sldId id="270" r:id="rId16"/>
    <p:sldId id="272" r:id="rId17"/>
    <p:sldId id="271" r:id="rId18"/>
    <p:sldId id="278" r:id="rId19"/>
    <p:sldId id="277" r:id="rId20"/>
    <p:sldId id="276" r:id="rId21"/>
    <p:sldId id="275" r:id="rId22"/>
    <p:sldId id="274" r:id="rId23"/>
    <p:sldId id="273" r:id="rId24"/>
    <p:sldId id="288" r:id="rId25"/>
    <p:sldId id="287" r:id="rId26"/>
    <p:sldId id="286" r:id="rId27"/>
    <p:sldId id="285" r:id="rId28"/>
    <p:sldId id="284" r:id="rId29"/>
    <p:sldId id="279" r:id="rId30"/>
    <p:sldId id="293" r:id="rId31"/>
    <p:sldId id="292" r:id="rId32"/>
    <p:sldId id="291" r:id="rId33"/>
    <p:sldId id="290" r:id="rId34"/>
    <p:sldId id="289" r:id="rId35"/>
    <p:sldId id="282" r:id="rId36"/>
    <p:sldId id="28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9" d="100"/>
          <a:sy n="79" d="100"/>
        </p:scale>
        <p:origin x="-111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29206-65FB-406F-B4D3-5F7FBFF0FD9C}" type="datetimeFigureOut">
              <a:rPr lang="ru-RU" smtClean="0"/>
              <a:pPr/>
              <a:t>21.09.2022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9B099-2236-4EF7-B4EB-10F708BF2D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9B099-2236-4EF7-B4EB-10F708BF2D0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9B099-2236-4EF7-B4EB-10F708BF2D03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9B099-2236-4EF7-B4EB-10F708BF2D03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9B099-2236-4EF7-B4EB-10F708BF2D03}" type="slidenum">
              <a:rPr lang="ru-RU" smtClean="0"/>
              <a:pPr/>
              <a:t>34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769E-3CF1-4D2E-B37F-8511FE59F1CA}" type="datetimeFigureOut">
              <a:rPr lang="ru-RU" smtClean="0"/>
              <a:pPr/>
              <a:t>21.09.2022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AD8C-4394-436D-907A-139FA1F55F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769E-3CF1-4D2E-B37F-8511FE59F1CA}" type="datetimeFigureOut">
              <a:rPr lang="ru-RU" smtClean="0"/>
              <a:pPr/>
              <a:t>21.09.2022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AD8C-4394-436D-907A-139FA1F55F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769E-3CF1-4D2E-B37F-8511FE59F1CA}" type="datetimeFigureOut">
              <a:rPr lang="ru-RU" smtClean="0"/>
              <a:pPr/>
              <a:t>21.09.2022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AD8C-4394-436D-907A-139FA1F55F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769E-3CF1-4D2E-B37F-8511FE59F1CA}" type="datetimeFigureOut">
              <a:rPr lang="ru-RU" smtClean="0"/>
              <a:pPr/>
              <a:t>21.09.2022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AD8C-4394-436D-907A-139FA1F55F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769E-3CF1-4D2E-B37F-8511FE59F1CA}" type="datetimeFigureOut">
              <a:rPr lang="ru-RU" smtClean="0"/>
              <a:pPr/>
              <a:t>21.09.2022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AD8C-4394-436D-907A-139FA1F55F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769E-3CF1-4D2E-B37F-8511FE59F1CA}" type="datetimeFigureOut">
              <a:rPr lang="ru-RU" smtClean="0"/>
              <a:pPr/>
              <a:t>21.09.2022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AD8C-4394-436D-907A-139FA1F55F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769E-3CF1-4D2E-B37F-8511FE59F1CA}" type="datetimeFigureOut">
              <a:rPr lang="ru-RU" smtClean="0"/>
              <a:pPr/>
              <a:t>21.09.2022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AD8C-4394-436D-907A-139FA1F55F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769E-3CF1-4D2E-B37F-8511FE59F1CA}" type="datetimeFigureOut">
              <a:rPr lang="ru-RU" smtClean="0"/>
              <a:pPr/>
              <a:t>21.09.2022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AD8C-4394-436D-907A-139FA1F55F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769E-3CF1-4D2E-B37F-8511FE59F1CA}" type="datetimeFigureOut">
              <a:rPr lang="ru-RU" smtClean="0"/>
              <a:pPr/>
              <a:t>21.09.2022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AD8C-4394-436D-907A-139FA1F55F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769E-3CF1-4D2E-B37F-8511FE59F1CA}" type="datetimeFigureOut">
              <a:rPr lang="ru-RU" smtClean="0"/>
              <a:pPr/>
              <a:t>21.09.2022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AD8C-4394-436D-907A-139FA1F55F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769E-3CF1-4D2E-B37F-8511FE59F1CA}" type="datetimeFigureOut">
              <a:rPr lang="ru-RU" smtClean="0"/>
              <a:pPr/>
              <a:t>21.09.2022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AD8C-4394-436D-907A-139FA1F55F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C769E-3CF1-4D2E-B37F-8511FE59F1CA}" type="datetimeFigureOut">
              <a:rPr lang="ru-RU" smtClean="0"/>
              <a:pPr/>
              <a:t>21.09.2022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AD8C-4394-436D-907A-139FA1F55F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onons.75.ru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onons.75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43852" cy="157163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Алгоритмы для бизнеса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меры поддержки  на федеральном, краевом и муниципальном уровнях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785926"/>
            <a:ext cx="7700994" cy="3071834"/>
          </a:xfrm>
        </p:spPr>
        <p:txBody>
          <a:bodyPr>
            <a:normAutofit/>
          </a:bodyPr>
          <a:lstStyle/>
          <a:p>
            <a:pPr algn="l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Кредиты    </a:t>
            </a:r>
          </a:p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Налоги</a:t>
            </a:r>
          </a:p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Нефинансовые меры поддержки</a:t>
            </a:r>
          </a:p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Административные барьеры</a:t>
            </a:r>
          </a:p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Отдельные сферы деятельности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Принятые меры поддержки (Забайкальский край)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Гранты, субсидии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Гранты на компенсацию части затрат предприятиям промышленности по уплате процентов по кредитам, полученным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российских кредитных организациях на цели пополнения оборотных средств не ранее 21 апреля 2022 года  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и порядок предоставления грантов от Фонда развития промышленности Забайкальского края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Гранты до 500 тысяч рублей на создание или развитие своего дела могут получить индивидуальные предприниматели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юридические лица, зарегистрированные гражданами до 25 лет </a:t>
            </a:r>
            <a:r>
              <a:rPr lang="ru-RU" sz="12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Грантовая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поддержка для молодых предпринимателей до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25 лет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Гранты до 500 тысяч рублей на развитие своего бизнеса могут получить предприниматели Забайкальского края,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подавшие заявки на включение в реестр социальных предприятий до 1 июня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Грантовая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поддержка социальных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предприятий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Гранты на развитие материально-технической базы сельскохозяйственных потребительских кооперативов</a:t>
            </a:r>
            <a:endParaRPr lang="ru-RU" sz="1200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 Забайкальского края от 14.04.2020 г. №100 (в ред. от 28.06.2022 №266)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Субсидии юридическим лицам (за исключением субсидий государственным (муниципальным) учреждениям),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индивидуальным предпринимателям на финансовое обеспечение затрат, связанных с участием в презентации продукции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предприятий пищевой и перерабатывающей промышленности Забайкальского края» 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Постановление Правительства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Забайкальского края от 11.04.2020 г. №131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Субсидии предприятиям хлебопекарной промышленности на компенсацию части затрат на производство и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реализацию произведенных и реализованных хлеба и хлебобулочных изделий 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Забайкальского края от 11.04.2022 г. №129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Субсидии на реализованное и (или) отгруженное на собственную переработку молоко, заготовленное у владельцев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личных подсобных хозяйств 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 Забайкальского края от 01.09.2020 г. №357 (в ред. от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28.06.2022 №266)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Субсидии на приобретение модульных или мобильных убойных пунктов 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Забайкальского края от 11.06.2020 г. №241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Субсидии сельскохозяйственным потребительским кооперативам на возмещение части затрат, понесенных в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текущем году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Постановление Правительства  Забайкальского края от 01.07.2021 г. №229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Субсидии сельскохозяйственным товаропроизводителям на стимулирование увеличения производства масличных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культур 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 Забайкальского края от 10.07.2020 г. №254 (в ред. От 28.06.2022 №263)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Гранты сельскохозяйственным товаропроизводителям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Агропрогресс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Постановление Правительства  Забайкальского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края от 29.03.2022 г. №107 (в ред. от 28.06.2022 №265)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Принятые меры поддержки (РФ)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Административные барьеры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lnSpcReduction="10000"/>
          </a:bodyPr>
          <a:lstStyle/>
          <a:p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Плановые контрольные мероприятия в 2022 г. по общему правилу не проводятся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Допускаются плановые мероприятия в рамках: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-санитарно-эпидемиологического контроля (надзора) в отношении определенных объектов, отнесенных к категории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чрезвычайно высокого риска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-пожарного надзора в отношении определенных объектов, отнесенных к категориям высокого и чрезвычайно высокого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риска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-надзора в области промышленной безопасности в отношении опасных производственных объектов II класса опасности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-ветеринарного контроля (надзора) в области свиноводства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Вместо планового мероприятия возможен профилактический визит и иные профилактические мероприятия.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Продлен срок исполнения предписаний, выданных 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10 марта 2022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г. и действующих на эту дату. Он автоматически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увеличивается на 90 календарных дней со дня истечения срока исполнения. Срок продления может быть увеличен.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Внеплановые проверки (мероприятия) в 2022 г. проводятся только по определенному перечню оснований.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согласованию с прокуратурой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угрозе: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-причинения вреда жизни и тяжкого вреда здоровью граждан;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-обороне страны и безопасности государства;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-возникновения чрезвычайных ситуаций природного и (или) техногенного характера.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 от 08.03.2022 №46-ФЗ Постановление Правительства РФ от 10.03.2022 г. №336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Инспекции до 1 июля не блокируют операции по счетам 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ФНС сообщила, что до лета налоговики не будут принимать решения о заморозке счетов при взыскании денег с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должников. Ведомство также отметило: налогоплательщики, которые понесли потери из-за ограничений, смогут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обратиться в инспекцию, чтобы отложить меры взыскания до предельных сроков. 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 ФНС России от 10.03.2022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 ФНС России от 31.05.2022 №ЕД-26-8/10</a:t>
            </a:r>
            <a:r>
              <a:rPr lang="en-US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endParaRPr lang="ru-RU" sz="1200" u="sng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 2030 года предприниматели смогут подписывать жалобы о нарушении моратория простой электронной подписью.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Ранее такая возможность была доступна только индивидуальным предпринимателям и гражданам. Юридические лица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должны были использовать усиленную квалифицированную электронную подпись.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17.08.2022 г. 1431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Принятые меры поддержки (РФ)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Административные барьеры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Предупреждение вместо штрафа при первом нарушении и возможность устранить недочеты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РФ)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Продление лицензий и разрешений (Правительство РФ продлило на 12 месяцев действие срочных лицензий и иных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разрешений, сроки действия которых истекли или истекают в период с 14 марта 2022 г. по 31 декабря 2022 г.)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Снижение штрафов для малого бизнеса в два раза, до уровня, предусмотренного для ИП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Правила не будут применять, если: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на момент нарушения компания не числилась в реестре субъектов МСП как малая организация или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микропредприятие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ИП отвечает аналогично организациям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Исключается двойная ответственность, когда одновременно штрафы накладываются и на должностное, и 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юрлицо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даже если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виноват только работник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Правила не будут применять, если: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нарушения выявили в ходе одного контрольно-надзорного мероприятия;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ответственность установлена в одной статье (ее части)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РФ или регионального закона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Введение принципа «одна проверка — одна санкция», чтобы штрафы за однотипные нарушения не суммировались в рамках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одной проверки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Продление до сентября 2023 года действия упрощенного порядка подтверждения соответствия продукции при ввозе ее из-за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границы или выпуске в обращение на территории страны.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Налоговый контроль </a:t>
            </a:r>
          </a:p>
          <a:p>
            <a:pPr>
              <a:buFont typeface="Arial" charset="0"/>
              <a:buChar char="•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ПравительствоРФ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вправе в 2022 г.: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-приостанавливать, отменять, переносить мероприятия налогового контроля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-приостанавливать течение сроков, связанных с проведением налоговых проверок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ФНС России, проводя налоговый контроль цен и рассматривая заявления о заключении соглашений о ценообразовании,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будет учитывать санкции и их влияние на контролируемые сделки.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Ограничение государственного и муниципального контроля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ФНС России не будет привлекать к ответственности пользователей ККТ за отсутствие бумажного чека, если: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09.03.2022 №52-ФЗ, Письмо ФНС России от 05.03.2022 г.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-расчет зафиксирован на кассе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26.03.2022 №70-ФЗ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-чековой ленты нет по независящим от пользователей ККТ обстоятельствам (временное отсутствие на рынке)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12.03.2022 г. №353 (в ред. От 31.08.2022 г. №1522)</a:t>
            </a:r>
            <a:endParaRPr lang="ru-RU" sz="1200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Принятые меры поддержки (РФ)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Административные барьеры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/>
          </a:bodyPr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Росреестр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отменил до конца 2022 г. плановые контрольные (надзорные) мероприятия в рамках: 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федерального земельного контроля (надзора); 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федерального госконтроля (надзора) за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саморегулируемыми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организациями арбитражных управляющих и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кадастровых инженеров.                                                                                                             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12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Россреестра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2022 г. продолжается мониторинг, не требующий взаимодействия с контролируемыми лицами, включая контроль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через беспилотные воздушные суда. При выявлении нарушений инспекторы принимают меры по их предупреждению 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профилактике. 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Территориальным ОВД и подразделениям транспортной полиции в целях минимизации давления на малый и средний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бизнес дано указание отменить все плановые проверки субъектов предпринимательской деятельности. Исключение –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Проверки, которые непосредственно затрагивают вопросы обеспечения безопасности. Все другие проверки подлежат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обязательному согласованию с надзорными органами. 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Ограничения валютного контроля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Приостановлено назначение и проведение проверок соблюдения валютного законодательства. Это не касается проверок,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связанных с исполнением положений Указа Президента РФ от 28.02.2022 № 79 и Указа Президента РФ от 01.03.2022 № 81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части незаконных валютных операций.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 ФНС России от 05.03.2022 г.</a:t>
            </a:r>
            <a:endParaRPr lang="ru-RU" sz="1200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1504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Принятые меры поддержки (РФ)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Административные барьеры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Мораторий  на банкротство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1 апреля вводится мораторий на возбуждение дел о банкротстве по заявлениям кредиторов. Он продлится 6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месяцев и коснется организаций и ИП, за исключением застройщиков по ДДУ, включенных в реестр проблемных активов. </a:t>
            </a:r>
          </a:p>
          <a:p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Обязательная маркировка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 1декабря 2023 года отложено введение обязательной маркировки молочной продукции для фермерских хозяйств и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сельскохозяйственных кооперативов.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Участники оборота молочной продукции и упакованной воды, приобретающие молочную продукцию или воду для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использования в целях, не связанных с ее последующей реализацией (продажей), освобождаются от необходимости отправлять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информацию об этом в систему мониторинга маркировки до 30 ноября 2023 г. включительно.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установлено, что продовольственные магазины до 1 сентября 2022 г. не будут передавать информацию в систему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Мониторинга маркировки о проданной молочной продукции, а до 1марта 2023 года - о проданной упакованной воде. </a:t>
            </a:r>
          </a:p>
          <a:p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Снижается административная нагрузка на застройщиков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Сроки действующих разрешений на строительство, истекающих до 1 августа 2022 года, будут автоматически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продлены на один год.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 2023 года продлены сроки действия разрешений на строительство. призвано помочь им завершить начатые 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инициировать новые проекты строительства.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год также будет продлен срок действия всех градостроительных планов земельных участков (ГПЗУ).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Отменена необходимость оформления решения органа власти о подготовке проекта планировки территории и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сокращен срок согласования такого проекта с 15 до 10 рабочих дней.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Изменения коснутся и процедур выдачи разрешения на строительство и разрешения на ввод в эксплуатацию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построенных объектов. Для их получения застройщику больше не надо предоставлять органам строительного надзора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ГПЗУ и ряд других документов.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Продлены сроки договоров аренды на размещение нестационарных торговых объектов, которые закончились или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закончатся с 14 марта 2022 г. по 31 декабря 2026 г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Принятые меры поддержки (РФ)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Административные барьеры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2022 году для отдельных категорий заявителей упрощается процедура рассмотрения заявок на получение права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пользования недрами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применяется абзац второй подпункта 3 пункта 3 Порядка, утвержденного Приказом Минприроды России от 21.12.2020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№ 1092, а именно, не требуется представления копии годовой бухгалтерской (финансовой) отчетности заявителями,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являющимися пользователями недр, осуществившими в 2021 г. добычу нефти обезвоженной, обессоленной 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стабилизированной суммарным объемом не менее 10 миллионов тонн.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Минприроды России от 05.05.2022 №320 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неприменении отдельного положения приказа Минприроды России от 21.12.2020 №1092»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2022 году сокращается перечень документов, необходимых для предоставления права пользования участками недр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отношении заявителей, являющихся пользователями недр, осуществившими в 2021 г. добычу нефти обезвоженной,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обессоленной и стабилизированной суммарным объемом не менее 10 миллионов тонн, не применяются отдельные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положения приказов Минприроды России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Роснедр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 представлении ими копии бухгалтерской (финансовой) отчетности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Минприроды России №312, </a:t>
            </a:r>
            <a:r>
              <a:rPr lang="ru-RU" sz="12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Роснедр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от 28.04.2022  №02 «О неприменении отдельных  положений приказа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Минприроды России  и </a:t>
            </a:r>
            <a:r>
              <a:rPr lang="ru-RU" sz="12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Роснедр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вопросу предоставления права пользования участками недр»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Принятые меры поддержки (РФ)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Сбыт и продвижение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Упрощение процедур в части государственных закупок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Правительство РФ определило дополнительные основания для проведения закупки у единственного поставщика. Так, до 31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декабря 2022 г. можно осуществить такую закупку на основании акта Правительства РФ, высшего исполнительного органа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госвласти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субъекта РФ, местной администрации, которые принимаются в установленных случаях. При осуществлении такой закупки надо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соблюсти установленный порядок, в частности выполнить требование о том, что обоснование цены контракта является его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неотъемлемой частью.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Подлежат списанию неустойки по контрактам, возникшие из-за санкций недружественных государств и (или) ограничительных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мер. Заказчики списывают штрафы и пени с поставщиков (подрядчиков, исполнителей) в полном объеме, при предоставлении ими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соответствующих документов.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Списывается неустойка по контрактам, по которым в 2022 г. обязательства не были исполнены в полном объеме в связи с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существенным увеличением в 2021-2022 гг. цен на строительные ресурсы, повлекшем невозможность исполнения контракта.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Установлен порядок изменения в 2022 г. существенных условий "строительных" контрактов. Внести изменения можно в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отношении закрытого перечня условий при возникновении независящих от сторон контракта обстоятельств, которые влекут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невозможность его исполнения (допускается изменить спецификации и типы оборудования, предусмотренные в проектной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документации и др.). Изменения вносятся в пределах доведенных ЛБО на срок исполнения контракта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Банки, которые выдают независимые гарантии для обеспечения заявок, исполнения контрактов, гарантийных обязательств,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должны соответствовать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требованиямо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наличиикредитного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рейтинга на 1февраля 2022г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Поставщик (подрядчик, исполнитель) не будет включен в РНП, если подтвердит, что надлежащее исполнение контракта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оказалось невозможным из-за обстоятельств непреодолимой силы в виде санкций и (или) ограничительных мер. Не будет считаться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обстоятельством отказ поставщика (подрядчика, исполнителя) от исполнения контракта по причине введения санкций и (или)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мер ограничительного характера в отношении заказчика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Правительство РФ продлило право некоторых заказчиков изменять "строительные" контракты при соблюдении установленных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Правительством РФ условий. Теперь изменить можно контракты, заключенные до 31декабря 2022 г. Кроме того, с соблюдением п. 8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ч. 1 ст. 95 Закона № 44-ФЗ можно изменить существенные условия "строительных" контрактов, заключенных до 31 декабря 2022 г. на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 и более, цена которых равна 1 млн. руб., если в ходе их исполнения возникли не зависящие от сторон обстоятельства, из-за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которых работы выполнить нельзя.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Правительство рекомендовало заказчикам по Закону № 223-ФЗ при изменении существенных условий "строительных"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договоров учитывать порядок, установленный для изменения в 2022 г. "строительных" контрактов, заключенных по Закону № 44-ФЗ.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08.03.2022 №46-ФЗ  Постановление Правительства РФ от 16.04.2022 №680</a:t>
            </a:r>
          </a:p>
          <a:p>
            <a:pPr>
              <a:buNone/>
            </a:pPr>
            <a:r>
              <a:rPr lang="ru-RU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10.03.2022 №340 Постановление Правительства РФ от 21.03.2022 №417 </a:t>
            </a:r>
          </a:p>
          <a:p>
            <a:pPr>
              <a:buNone/>
            </a:pPr>
            <a:r>
              <a:rPr lang="ru-RU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23.03.2022 №439 Постановление Правительства РФ от 10.03.2022 №339</a:t>
            </a:r>
          </a:p>
          <a:p>
            <a:pPr>
              <a:buNone/>
            </a:pPr>
            <a:r>
              <a:rPr lang="ru-RU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24.03.2022 №446</a:t>
            </a:r>
          </a:p>
          <a:p>
            <a:endParaRPr lang="ru-RU" sz="1200" u="sng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u="sng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u="sng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u="sng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u="sng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Принятые меры поддержки (РФ)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Сбыт и продвижение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Упрощение процедур в части государственных закупок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Оплата контрактов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Срок расчетов в большинстве случаев составит: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более 15 рабочих дней, если закупку объявили с 1 января по 30 апреля 2022 года включительно. При этом до мая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закупках у СМП и СОНКО нужно устанавливать срок в 10 рабочих дней;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более 7 рабочих дней, если ее объявили с 1 мая 2022 года;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Есть исключения. Так, срок составит не более 10 рабочих дней, если приемку оформляют без ЕИС. Для ряда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заказчиков установили переходный период.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исполнения контракта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Заказчикам разрешили до конца года не устанавливать требование об обеспечении исполнения контракта и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гарантийных обязательств. Послабление не действует, если предусмотрен аванс, который не подлежит казначейскому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сопровождению. 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НМЦК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-При определении НМЦК запретили использовать информацию о котировках на иностранных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биржах. Нельзя обосновывать НМЦК, используя иностранную валюту. Запрет не касается заказчиков на территории и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иностранных государств. 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Процедурные сроки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Увеличили срок направления проекта контракта победителю электронного запроса котировок. Заказчик сделает это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позднее одного рабочего дня после дня размещения в ЕИС итогового протокола. Больше стал и срок направления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сведений в РНП в связи с односторонним отказом заказчика от исполнения контракта. Заказчик направит их не позднее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двух рабочих дней после дня вступления в силу решения об одностороннем отказе. 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Закрытые конкурентные закупки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Заказчики, которые попали под санкции или ограничения, смогут проводить закрытые закупки. Перечень таких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заказчиков определит правительство. 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РНП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* Поставщика включат в РНП и за отказ от исполнения контракта без оснований, вступает в силу с 1 июля. 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16.04.2022 г. №104-ФЗ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Принятые меры поддержки (РФ)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Сбыт и продвижение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Упрощение процедур в части государственных закупок</a:t>
            </a:r>
          </a:p>
          <a:p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участия субъектов МСП в конкурентных закупках предусмотрена возможность предоставить независимую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гарантию. Независимая гарантия, предоставляемая в качестве обеспечения заявки на участие в конкурентной закупке,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должна соответствовать установленным требованиям, в т.ч.: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должна быть выдана гарантом, предусмотренным частью 1 статьи 45 Федерального закона № 44-ФЗ;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информация о ней должна быть включена в соответствующий реестр;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независимая гарантия должна содержать ряд обязательных условий (в части срока уплаты гарантом денежной суммы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требованию заказчика (бенефициара); срока ее действия и пр.).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Установлена обязанность гаранта уплатить за каждый день просрочки исполнения обязательств по независимой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гарантии неустойку (пени) в размере 0,1% денежной суммы, подлежащей уплате по такой гарантии.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Правительство РФ уполномочено, в числе прочего, установить типовую форму независимой гарантии, форму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требования об уплате денежной суммы по ней, дополнительные требования к независимой гарантии.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Положения вступают в силу с 1 июля 2022 года, за исключением отдельных положений, вступающих в силу с 1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апреля 2023 года.  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16.04.2022 г. №109-ФЗ</a:t>
            </a:r>
            <a:endParaRPr lang="ru-RU" sz="1200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Принятые меры поддержки (РФ)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Сбыт и продвижение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Упрощение процедур в части государственных закупок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Компании, участвующие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госзакупках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смогут получать в 2022 году в качестве аванса до 90% от цены контракта.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Правило распространяется 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госконтракты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финансируемые из федерального бюджета. Регионам рекомендовано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применять аналогичные положения для контрактов, финансируемых из их бюджетов. 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29.03.2022 №505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Поддержка субъектов МСП и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самозанятых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при закупках по Закону 223-ФЗ 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Сокращен срок оплаты по договорам с СМСП и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самозанятыми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заключенных в целях исполнения требований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Постановления № 1352. Оплатить товары (работы, услуги) по таким договорам (отдельным этапам)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необходимо в срок не 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более 7 рабочих дней со дня подписания заказчиком документа о приемке,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если они заключены по результатам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закупок, проводимых между любыми участниками, в том числе данными субъектами либо закупок, проводимых только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среди этих субъектов (п.п. 14 (3), 28 Положения об особенностях участия СМСП в закупках).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Если установлено требование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 привлечении к исполнению договора субподрядчиков (соисполнителей) из числа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данных субъектов, то в документацию включается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обязательное условие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 том, что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срок оплаты по договорам с ними 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составляет не более 7 рабочих дней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 дня подписания заказчиком документа о приемке (п. 32(1) Положения об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особенностях участия СМСП в  закупках).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21.03.2022 №417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Представленная информация носит рекомендательный характер. При использовании «Алгоритмов для бизнеса» важно учитывать изменения в нормах права, регулирующие предпринимательскую деятельность и положения конкретных обстоятельств, а также различные варианты действий контрагентов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kremlin.ru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— официальный сайт Администрации Президента Российской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Федерации </a:t>
            </a:r>
          </a:p>
          <a:p>
            <a:pPr>
              <a:buNone/>
            </a:pP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government.ru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— официальный сайт Правительства Российской Федерации </a:t>
            </a:r>
          </a:p>
          <a:p>
            <a:pPr>
              <a:buNone/>
            </a:pP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publication.pravo.gov.ru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— официальный интернет-портал правовой информации</a:t>
            </a:r>
          </a:p>
          <a:p>
            <a:pPr>
              <a:buNone/>
            </a:pP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cbr.ru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— официальный сайт Центрального банка Российской Федерации</a:t>
            </a:r>
          </a:p>
          <a:p>
            <a:pPr>
              <a:buNone/>
            </a:pP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Объясняем.рф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 информационный портал актуальных новостей </a:t>
            </a:r>
          </a:p>
          <a:p>
            <a:pPr>
              <a:buNone/>
            </a:pP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tpprf.ru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— Торгово-промышленная палата 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https://minek.75.ru/ — Министерство экономического развития Забайкальского края 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https://www.zabinvest.ru/ — Корпорация развития Забайкальского края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https://www.zabinvest.ru/rci/ — Региональный центр инжиниринга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https://frpzk.ru/ — Фонд развития промышленности Забайкальского края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https://zab.tpprf.ru/ru/ — Забайкальская торгово-промышленная палата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http://75opora.ru/ — Общероссийская общественная организация малого и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среднего предпринимательства «Опора России» Забайкальское региональное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отделение                                                                                        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https://</a:t>
            </a:r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onons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75.</a:t>
            </a:r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— сайт муниципального района «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Ононский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Принятые меры поддержки (РФ)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Производственные цепочки и партнеры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92500" lnSpcReduction="20000"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Упрощение получения сертификатов соответствия техническим регламентам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Сертификаты летной годности на гражданские самолеты выдаются в том числе на основании дополнительных сертификатов типа,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выданных иностранным государством при изменении типовой конструкции гражданского воздушного судна до 1января 2022 г. Срок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проведения сертификации технических средств обеспечения транспортной безопасности перенесен. Завершить сертификацию нужно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 31 декабря 2023г.                                                                       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14.03.2022 №56-ФЗ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Отменена ответственность за параллельный импорт ряда товаров иностранного производства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Документом разрешается ввоз в РФ востребованных оригинальных товаров иностранного производства без согласия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правообладателей. Перечень указанных товаров утвердит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Минпромторг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России по предложениям федеральных органов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исполнительной власти .                                                                  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29.03.2022 г. №506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Запрет на возврат (реэкспорт) оборудования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перечень включено технологическое, телекоммуникационное, медицинское оборудование, транспортные средства,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сельхозтехника, электрическая аппаратура - всего более 200 наименований товаров, в том числе железнодорожные вагоны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локомотивы, контейнеры, турбины, станки для обработки металла и камня, мониторы, проекторы, пульты и панели. Эта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мера необходима для обеспечения стабильности на российском рынке. </a:t>
            </a:r>
          </a:p>
          <a:p>
            <a:pPr>
              <a:buNone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09.03.2022 г. №311, №312, №313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Снижение/обнуление ввозных таможенных пошлин на отдельные товары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Некоторые товары, используемые для развития цифровых технологий, освобождаются от ввозной таможенной пошлины при ввозе в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страны ЕАЭС, если соблюдаются определенные условия.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Льгота применяется к товарам в таможенном режиме выпуска для 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внутреннего потребления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декларация на которые (заявление о выпуске которых) зарегистрирована таможенным органом с 28 марта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30 сентября 2022 г. включительно. 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Совета Евразийской экономической комиссии от 17.03.2022 г. №37 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Сертификаты о происхождении товара формы СТ-1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 31 декабря 2022 г. включительно сертификаты о происхождении товара формы СТ-1, предназначенные для таможенных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органов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РФ в целях неприменения запретительных и ограничительных мер, выдаются торгово-промышленными палатами</a:t>
            </a:r>
          </a:p>
          <a:p>
            <a:pPr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на безвозмездной основе. При проведении в случае необходимости экспертизы с составлением акта в целях оформления</a:t>
            </a:r>
          </a:p>
          <a:p>
            <a:pPr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сертификатов  СТ-1 размер платы рассчитывается исходя из минимально возможного количества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эксперто-часов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затрачиваемых на проведение  экспертизы.                                                                </a:t>
            </a:r>
            <a:r>
              <a:rPr lang="ru-RU" sz="13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ТТП РФ от 28.03.2022 №32</a:t>
            </a:r>
          </a:p>
          <a:p>
            <a:pPr>
              <a:buNone/>
            </a:pPr>
            <a:endParaRPr lang="en-US" sz="13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Ускорены процедуры регистрации российских медицинских изделий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Принятые меры поддержки (РФ)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Производственные цепочки и партнеры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92500" lnSpcReduction="10000"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 1 июля 2022 г. разрешен ввоз в Россию пестицидов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агрохимикатов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через любые пограничные пункты пропуска 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  Президента РФ от 18.04.2022 №210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15 апреля экспортерам нужно по-новому запрашивать разрешения на вывоз ряда промтоваров: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Чтобы получить разрешение вывезти отдельную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промпродукцию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нужно подать заявление через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госсистему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"Внешнеторговая информация" на сайте поддержки участников ВЭД.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Заявление следует сформировать в системе на 1 код товара по ТН ВЭД ЕАЭС.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 заявлению надо приложить ряд документов и сопроводительное письмо с их описью. Комплект документов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необходимо заверить квалифицированной ЭП уполномоченного лица экспортера.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Ранее экспортеры составляли заявления на своих бланках и подавали их на бумаге или через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госсистему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промышленности, если она позволяла это делать.                                    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2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Минпродторга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 от 08.04.2022 №1314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Установлен перечень товаров, в отношении которых разрешен параллельный импорт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Перечень товаров утвержден в соответствии с Постановлением Правительства РФ от 29.03.2022 № 506. В перечне товары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 следующих групп ТН ВЭД ЕАЭС, в том числе: парфюмерные, косметические или туалетные средства;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звукозаписывающая и звуковоспроизводящая аппаратура; средства наземного транспорта; часы всех видов и их части;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музыкальные инструменты; мебель; игрушки, игры и спортивный инвентарь. .                                     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2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Минпродторга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 от 19.04.2022 №1532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Установлен упрощенный порядок ввоза в РФ электронных устройств в 2022 году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Для ввоза шифровальных (криптографических) средств и товаров, их содержащих, допускается оформление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нотификации о технических и криптографических характеристиках указанных устройств отраслевыми ассоциациями 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некоммерческими организациями, перечень которых приведен в приложении к документу.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Исключена обязанность предоставлять таможенным органам РФ сведения о включении указанной нотификации в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соответствующий реестр в отношении ввозимых в страну комплектующих для промышленного производства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электронного оборудования на территории РФ. Предусмотрено, что производители такого оборудования должны быть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включены в перечень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системообразующих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организаций российской экономики.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09.05.2022 №834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Правительством Российской Федерации введены квоты на экспорт бумаги и картона. Они будут действовать с 3 сентября 2022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г. по 3 декабря 2022 г. Принятое решение направлено на поддержку производителей картонной тары, использующих макулатуру в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качестве основного сырья для своей продукции. Кроме того, оно позволит не допустить дефицита такого сырья на внутреннем рынке.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09.05.2022 №834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Принятые меры поддержки (РФ)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компаний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70000" lnSpcReduction="20000"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Президент РФ установил комплекс мер для ускоренного развития IT-отрасли. В частности, Правительству РФ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поручено:  -установить аккредитованным IT-компаниям по 31 декабря 2024 г. нулевую ставку по налогу на прибыль;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-предоставить отдельным IT-компаниям налоговые льготы и преференции;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-установить категории граждан РФ, на которых распространяется отсрочка от призыва на военную службу на период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работы в аккредитованной ITкомпании, и порядок предоставления права на нее;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-обеспечить ежегодное выделение средств на предоставление грантов для поддержки перспективных разработок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отечественных IT-решений;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-обеспечить предоставление аккредитованным IT-компаниям льготных кредитов по ставке, не превышающей 3%, на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их текущей деятельности и реализацию новых проектов;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-обеспечить консолидацию и стимулирование закупок критически важных отечественных IT-разработок, которые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проводятся для государственных и муниципальных нужд или отдельными видами юр.лиц, а также упрощение порядка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проведения таких закупок;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-упростить процедуру трудоустройства иностранцев, привлекаемых для работы в аккредитованных IT-компаниях и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получения этими гражданами вида на жительство;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-выделить средства аккредитованными IT-компаниям для улучшения жилищных условий отдельных сотрудников и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повышения их зарплаты. Сотрудники таких компаний получат возможность оформить льготную ипотеку.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-освободить аккредитованные IT-компании на срок до трех лет от налогового, валютного контроля, других видов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государственного контроля (надзора) и муниципального контроля. </a:t>
            </a:r>
            <a:r>
              <a:rPr lang="ru-RU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Указ Президента РФ от 02.03.2022 №83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ФНС приостановила выездные проверки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IТ-компаний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-Выездные проверки не проводят до 3 марта 2025 года. Это касается и повторных проверок. 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IТ-компании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должна быть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аккредитация. -Исключение сделали для контрольных мероприятий, которые назначили с согласия руководства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вышестоящего налогового органа или ФНС.                                        </a:t>
            </a:r>
            <a:r>
              <a:rPr lang="ru-RU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 ФНС РФ от 24.03.2022 №СД-4-2/3586</a:t>
            </a:r>
            <a:r>
              <a:rPr lang="en-US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Нулевая ставка по налогу на прибыль (в части налога, зачисляемого в федеральный бюджет) установлена для IT-компаний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2022 - 2024 гг.  Для ее применения необходимо соблюдение определенных условий. Правило распространяется на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правоотношения, возникшие с  1января 2022 г.                                      </a:t>
            </a:r>
            <a:r>
              <a:rPr lang="ru-RU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26.03.2022 №67-ФЗ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8 марта 2022 г. в отношении аккредитованных IT-компаний законом запрещены плановые проверки, на которые распространяется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Федеральный закон от 26.12.2008 № 294-ФЗ. Запрет действует по 31 декабря 2024 г. Для мероприятий и проверок по этим видам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контроля (надзора) предусмотрено следующее: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-они не включаются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планыпроведения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плановых контрольных (надзорных) мероприятий и плановых проверок на 2023 и 2024 гг.;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-ранее начатые и не оконченные на 25.03.2022 г. мероприятия, проверки требуется завершить без выдачи предписаний по их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результатам;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-мероприятия и проверки с датой начала 25.03.2022 г. или позже должны быть отменены. При этом профилактические мероприятия в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виде консультирования, информирования,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 запрещены. </a:t>
            </a:r>
            <a:r>
              <a:rPr lang="ru-RU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24.03.2022 </a:t>
            </a:r>
            <a:r>
              <a:rPr lang="ru-RU" sz="13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№448 Федеральный закон от 08.03.2022 №46-ФЗ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Принятые меры поддержки (РФ)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компаний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Аккредитованные IT-организации смогут получить кредит на осуществление проектов по цифровой трансформации,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реализуемых на основе российских решений в сфере информационных технологий, по льготной ставке (не более 3%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годовых)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Субсидии предоставляются юридическим лицам в целях возмещения недополученных доходов от предоставления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финансовых средств по льготной ставке следующим заемщикам: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российским организациям, которые реализуют проекты (при этом проект может реализовывать дочерняя организация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или юридическое лицо, входящее в одну группу лиц с данной российской организацией, в таком случае заемщик вправе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предоставить им не более 30% льготных финансовых средств, за исключением случаев реализации проекта дочерней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организацией заемщика, являющегося аккредитованной IT-организацией);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российским организациям, являющимся разработчиками (поставщиками) товаров, исполнителями работ (услуг) в рамках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реализации ими проектов.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целях получения льготного кредита по ставке не более 3% годовых заемщик должен в составе пакета документов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направить в уполномоченный банк справку об имеющихся депозитах и иных финансовых инструментах и об изменении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депозитных счетов, в том числе открытии новых.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Право на получение льготного кредита имеют только аккредитованные организации, осуществляющие деятельность в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области информационных технологий.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Условием его получения является выполнение обязанностей: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сохранение занятости на период действия кредитного договора не менее 85% среднесписочной численности работников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состоянию на 1 марта 2022 года;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компаниям необходимо обеспечить индексацию заработной платы сотрудников с периодичностью не реже одного раза в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год на уровне индекса потребительских цен Росстата за соответствующий период. До 30 дней увеличен срок, по истечении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которого кредиторская задолженность в рамках реализации проекта будет считаться просроченной.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получения льготного кредита, у заемщика должны отсутствовать денежные средства, размещенные на депозитах 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(или) в иных финансовых инструментах по ставке, превышающей льготную ставку.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</a:t>
            </a:r>
            <a:r>
              <a:rPr lang="ru-RU" sz="1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16.04.2022 №682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Принятые меры поддержки (РФ)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инжиринга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инноваций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26 марта 2022 г. предусмотрено выделение автономной некоммерческой организации "Центр поддержки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инжиниринга и инноваций" субсидий из федерального бюджета.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Цель их предоставления - создать инструменты доработки продукции технологических компаний под требования крупных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корпораций в рамках федерального проекта "Взлет - от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стартапа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до IPO" госпрограммы "Экономическое развитие 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инновационная экономика".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Указанный центр предоставляет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грантовое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финансирование российским технологическим компаниям, которые в рамках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специальных проектов осуществляют: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-доработку технологического продукта (продуктов) в соответствии с согласованными корпорацией-заказчиком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техническими требованиями;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-его (их) практическое испытание (проверку) или опытно-промышленную эксплуатацию в соответствии с требованиями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корпорации-заказчика; -подготовку и создание (модернизацию, расширение) производства технологического продукта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(продуктов), отвечающего требованиям корпорации-заказчика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2022 - 2024 гг. высокотехнологичные, инновационные субъекты МСП могут получать льготные кредиты в АО "МСП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Банк».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ПРОИЗВОДИТЕЛЕЙ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Производители отдельных видов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станко-инструментальной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продукции освобождены в 2022 г. от казначейского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сопровождения авансовых платежей по контрактам (договорам) на поставку такой продукции, источником финансового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обеспечения исполнения обязательств по которым являются субсидии (бюджетные инвестиции).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Освобождение действует при предоставлении на сумму авансового платежа обеспечения в виде безотзывной банковской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гарантии.</a:t>
            </a:r>
          </a:p>
          <a:p>
            <a:pPr>
              <a:buNone/>
            </a:pPr>
            <a:endParaRPr lang="ru-RU" sz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6076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Принятые меры поддержки (РФ)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инвесторов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Специальные инвестиционные контракты (СПИК 1.0) разрешено продлевать так, чтобы общий срок их действия не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превышал 12 лет. Срок может быть продлен, если установлены санкции, препятствующие реализации контракта.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1 апреля 2022 г. изменены Правила заключения специальных инвестиционных контрактов (утв. Постановлением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Правительства РФ от 16.07.2015 № 708). В частности, снова можно заключать новые специальные инвестиционные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контракты, используя механизм СПИК 1.0. Смягчены требования к показателям, которых планируется достигнуть при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реализации проекта, по которому заключается специальный инвестиционный контракт.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рамках реализации инвестиционных проектов, соответствующих приоритетному виду деятельности (сектору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экономики) России, при ввозе технологического оборудования, комплектующих и запчастей к нему, сырья и материалов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предоставляются таможенные тарифные льготы. Они даются при условии ввоза для исключительного использования на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территории РФ.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Правительство РФ может определять перечень категорий товаров, ввозимых в рамках реализации инвестиционных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проектов, которые могут быть заявлены к выпуску до подачи декларации на товары.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Сокращены сроки заключения специальных инвестиционных контрактов СПИК 2.0.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случае если инициатором проведения конкурсного отбора является РФ совместно с субъектом РФ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мун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образованием и уполномоченный орган принимает решение о проведении конкурсного отбора на основании письменного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обращения субъекта РФ, срок рассмотрения такого обращения уполномоченным органом сокращен с 10 до 5 рабочих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дней.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 10 календарных дней в 2022 году сокращен срок подачи заявок на участие в конкурсном отборе на право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заключения СПИК 2.0. участниками конкурсного отбора, сформированных с использованием информационной системы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(ранее - от 30 до 45 календарных дней)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Принятые меры поддержки (РФ)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гостинично-туристического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бизнеса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Суть: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гостиниц и иных форм размещения на 5 лет установлена ставка 0% по НДС на услуги по предоставлению мест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временного проживания.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новых объектов, введенных после 01.01.2022 г. и включенных в реестр объектов туриндустрии, льготная ставка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действует в течение 5 лет после ввода объекта в эксплуатацию.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Нулевая ставка НДС также устанавливается на 5 летний период и в отношении услуг по предоставлению в аренду вновь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введённых с 01.01.2022 г. объектов туристской индустрии и включённых в реестр объектов туриндустрии.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Кого коснется: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ЮЛ, ИП в определенных отраслях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Условия применения: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-Для услуг размещения в гостиницах и в иных средствах размещения: Для введенных в эксплуатацию до 01.01.2022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гостиниц и иных средств размещения либо для введённых в эксплуатацию после 01.01.2022 и не включенных в реестр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объектов туриндустрии – до 30.06.2027.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введённых в эксплуатацию после 01.01.2022 и включённых в реестр объектов туриндустрии - в течение 5 лет после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ввода объекта в эксплуатацию.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-Для услуг по предоставлению объектов туриндустрии в аренду: - в течение 5 лет после ввода объекта в эксплуатацию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Сроки (1июля 2022):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Норма вступает в силу по истечении 1 месяца со дня опубликования, но не ранее 1 числа очередного налогового периода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</a:t>
            </a:r>
            <a:r>
              <a:rPr lang="ru-RU" sz="1200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26.03.2022 г.№67-ФЗ</a:t>
            </a:r>
          </a:p>
          <a:p>
            <a:pPr>
              <a:buNone/>
            </a:pPr>
            <a:endParaRPr lang="ru-RU" sz="1200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Принятые меры поддержки (РФ)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сферы транспорта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92500" lnSpcReduction="10000"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 1 сентября 2022 г. приостанавливается проведение весогабаритного контроля в отношении грузового транспорта,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осуществляющего перевозки лекарств, продуктов питания и предметов первой необходимости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</a:t>
            </a:r>
            <a:r>
              <a:rPr lang="ru-RU" sz="1200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19.04.2022 №702</a:t>
            </a:r>
          </a:p>
          <a:p>
            <a:pPr>
              <a:buFont typeface="Arial" charset="0"/>
              <a:buChar char="•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Ространснадзором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организовано автоматическое продление до 1 марта 2024 года сроков действия допусков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российских  перевозчиков к осуществлению международных автомобильных перевозок, в том числе сведений 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транспортных средствах, находящихся у владельцев допусков в собственности. Владельцам ТС для продления допусков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необходимо представить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Ространснадзора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заявление (срок рассмотрения заявлений до 1раб.).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Отсрочка уплаты для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автопроизводителей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утилизационного сбора За I – III кварталы 2022 года крупнейший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производитель самоходных машин и/или прицепов к ним будет осуществлять уплату утилизационного сбора до 23 декабря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2022 года .                                                                                        </a:t>
            </a:r>
            <a:r>
              <a:rPr lang="ru-RU" sz="1200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31.03.2022 №521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Установлен временный порядок выдачи разрешений на вывоз отдельных видов трансп. средств, их частей 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комплектующих (Для получения разрешения заявитель направляет в Минтранс России заявление. Разрешение выдается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отдельно на каждую товарную партию в рамках одного контракта (договора) поставки. Порядок действует до 31 декабря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2022 г.)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системообразующих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компаний транспортного комплекса запустили программу льготных кредитов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Цель  программы — поддержать предприятия </a:t>
            </a:r>
            <a:r>
              <a:rPr lang="ru-RU" sz="1200" dirty="0" smtClean="0"/>
              <a:t>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сложных экономических условиях.</a:t>
            </a:r>
            <a:r>
              <a:rPr lang="ru-RU" sz="1200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Кредит могут выдать компаниям, которые занимаются разными видами перевозок, лизингом, вспомогательной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транспортной деятельностью и пр. Правительство перечислило допустимые виды бизнеса по ОКВЭД 2. Они должны быть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основными.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• Кредитный договор с условием о льготной ставке можно заключить с 28 апреля на срок до года.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Максимальный размер кредита нужно определить по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спецформуле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При этом для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системообразующей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организации без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группы лиц он не должен превышать 30 млрд. руб.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Пока действует договор, заемщик обязан сохранять занятость на уровне не менее 85% численности работников по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отношению к 1-му числу месяца, который предшествовал дате заключения сделки.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Выдавать данные кредиты вправе, например, системно значимые банки. Им предоставят субсидии, чтобы возместить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недополученные доходы</a:t>
            </a:r>
            <a:endParaRPr lang="ru-RU" sz="1200" dirty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Принятые меры поддержки (РФ)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сферы транспорта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85000" lnSpcReduction="20000"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Приостановлено действия пункта 1 постановления Правительства Российской Федерации от 3 декабря 2020 г. № 1998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«О категориях оснащаемых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тахографами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транспортных средств, осуществляющих регулярные перевозки пассажиров, 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также видах сообщения, в которых осуществляются такие перевозки транспортными средствами указанных категорий" в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отношении транспортных средств категорий М2 и М3, осуществляющих регулярные перевозки пассажиров в городском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сообщении, и о внесении изменения в пункт 4 указанного постановления» действие обязательного требования об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оснащении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тахографами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городских автобусов приостановлено до 1 марта 2024 года. Мера коснётся маршрутных такси 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автобусов (категории М2 и М3 соответственно).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2022 году отменены плановые контрольные (надзорные) мероприятия, проводимые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Ространснадзором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его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территориальными органами Речь идет о видах федерального государственного контроля (надзора), порядок организации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осуществления которых регулируется Федеральным законом от 31.07.2020 № 248-ФЗ "О государственном контроле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(надзоре) и муниципальном контроле в Российской Федерации". Должны быть завершены контрольные (надзорные)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мероприятия, проведение которых не допускается в соответствии с постановлением Правительства РФ от 10.03.2022 №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336 "Об особенностях организации и осуществления государственного контроля (надзора), муниципального контроля".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Проведение внеплановых контрольных (надзорных) мероприятий, не соответствующих условиям Постановления № 336,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допускается.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Минтранс информирует о продлении действия свидетельств об аттестации в сфере транспортной безопасности в соответствии с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Постановлением Правительства РФ от 12.03.2022 № 353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Росавтодором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продлено на 12 месяцев действие следующих свидетельств,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срок которых истекает в период с 14 марта 2022 г. по 31 декабря 2022 г., в том числе: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свидетельства об аттестации сил обеспечения транспортной безопасности;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свидетельства об аккредитации организации на проведение оценки уязвимости объектов транспортной инфраструктуры 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транспортных средств;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свидетельства об аккредитации юридического лица в качестве подразделения транспортной безопасности.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15 апреля те, кто выполняет регулярные перевозки пассажиров и багажа автотранспортом по межрегиональным маршрутам,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могут рассчитывать на то, что Минтранс за 10 рабочих дней рассмотрит просьбу: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отменить отдельные рейсы;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уменьшить максимальное количество ТС определенных классов;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использовать транспорт меньшего класса.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этого одну или несколько таких просьб нужно изложить в заявлении об изменении маршрута. В остальных случаях сохранится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45-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дневный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срок.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Разрешили многократно использовать ввезенные в РФ контейнеры железнодорожного, морского, внутреннего водного и смешанного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водного (река — море) транспорта для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внутрироссийских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перевозок. Это можно делать в течение срока временного ввоза контейнеров, даже если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 состоялся до 15 апреля.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Принятые меры поддержки (Забайкальский край)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Нефинансовые меры поддержки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министерстве экономического развития Забайкальского края с 01.03.2022 г. начала работу «горячая линия» по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вопросам работы предприятий, организаций и индивидуальных предпринимателей в новых условиях, обусловленных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вводимыми иностранными государствами экономическими и иными санкциями. Номер «горячей линии»: 8-800-100-10-22,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режим работы с 09.00-18.00. С 13.00 до 14.00 технический перерыв, после 18.00 вопросы можно направлять на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электронную почту горячей линии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help@zabbusiness.ru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оперативного мониторинга экономической и социальной ситуации и выработке предложений по мерам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поддержки бизнеса и граждан в Управлении Федеральной налоговой службы по Забайкальскому краю начал свою работу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Региональный ситуационный центр (РСЦ).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Обратиться можно по адресу электронной почты:75rsc_nalog@mail.ru;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 через электронный сервис «Обратиться в ФНС России» на сайте ФНС России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www.nalog.gov.ru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почтовым сообщением по адресу: 672000, г. Чита, ул. Анохина, 63 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телефонам «горячей линии» РСЦ: +7(3022)23-03-62, +7914-500-0254. </a:t>
            </a: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Информационное агентство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ZabNews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 поддерживает малый и средний бизнес. О каждом из предпринимателей или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компаний издание готово бесплатно рассказать на своем сайте и в социальных сетях. Предприниматели, благодаря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изданию, не тратясь на рекламу, могут рассказать о своих предприятиях. О том, чем их продукция полезна покупателям.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Какие интересные акции они могут предложить. Для размещения информации нужно написать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Telegram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номерам 8-914-525-68-38 или 8-924-372-75-74. 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аппарате Уполномоченного по защите прав предпринимателей работает горячая линия для обращений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предпринимателей в период санкций. Номер телефона 8-(3022)-35-00-10, режим работы с понедельника по четверг с 9.00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 17.45, пятница- с 9.00 до 16.30.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Принятые меры поддержки (РФ)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Налоги 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625989"/>
          </a:xfrm>
        </p:spPr>
        <p:txBody>
          <a:bodyPr>
            <a:normAutofit fontScale="92500" lnSpcReduction="10000"/>
          </a:bodyPr>
          <a:lstStyle/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 налогоплательщики смогут перейти на уплату авансовых платежей, исходя из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фактического финансового результата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Налоговые органы не планируют привлекать пользователей ККТ к ответственности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является нарушением отсутствие бумажного чека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Амнистия капитала. (4 этапа). Подача специальной декларации в рамках амнистии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капиталов  гарантирует освобождение от налоговой, уголовной, административной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ответственности за совершение отдельных правонарушений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  Ограничение уголовных дел по налоговым преступлениям (органы следствия не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смогут без материалов проверок возбуждать уголовные дела)</a:t>
            </a:r>
          </a:p>
          <a:p>
            <a:pPr>
              <a:buAutoNum type="arabicPeriod" startAt="5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1 июля 2022 года установлена возможность применения специального налогового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режима и Автоматизированной упрощенной системы налогообложения (АУСН),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предусматривающей освобождение от налога на имущество и НДС, в том числе от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налога на прибыль, НДФЛ с некоторыми ограничениями и др. </a:t>
            </a:r>
          </a:p>
          <a:p>
            <a:pPr>
              <a:buNone/>
            </a:pP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25.02.2022 г. №17-ФЗ</a:t>
            </a:r>
          </a:p>
          <a:p>
            <a:pPr>
              <a:buNone/>
            </a:pPr>
            <a:r>
              <a:rPr lang="ru-RU" sz="18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09.03.2022 г. №48-ФЗ</a:t>
            </a:r>
            <a:endParaRPr lang="ru-RU" sz="1800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Принятые меры поддержки (Забайкальский край)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Финансовые меры поддержки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Финансовые организации, входящие в структуру центра «Мой бизнес» Забайкальского края, сохранили на прежнем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уровне ставки по займам для субъектов малого и среднего предпринимательства. Получить до 5 миллионов рублей можно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 4,75% годовых. Подать заявку на получение займа можно в офисе центра «Мой бизнес» в Чите по улице Бабушкина,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52, или через личный кабинет на сайте «Мойбизнес75.рф». Консультации по телефону горячей линии: 8-800-100-1022.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Центр «Мой бизнес» начал выдавать займы на развитие бизнеса по ставке 4% годовых. Данной мерой могут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воспользоваться социальные предприятия, производственники из муниципальных районов, сельхозпроизводители. Для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производства в Чите льготная ставка установлена на уровне 6% годовых.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Финансовые организации, входящие в структуру центра «Мой бизнес» Забайкальского края, с 10 марта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предоставляют предпринимателям отсрочку на полгода по выплатам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микрозаймов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Мерой поддержки бизнеса в условиях санкций могут воспользоваться все предприниматели вне зависимости о того,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входит или нет их вид деятельности в перечень пострадавших отраслей экономики.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Фонд развития промышленности Забайкалья оставил без изменений процентные ставки по своим программам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финансирования и предлагает производственным предприятиям региона займы на льготных условиях. А ставки по уже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выданным займам, согласно условиями договора, зафиксированы на весь оставшийся срок.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Продление организациям, включенным по состоянию на 1 марта 2022 г. в единый реестр субъектов малого и среднего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предпринимательства, установленные законодательством о налогах и сборах сроков уплаты налога (авансовых платежей),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уплачиваемого в связи с применением упрощенной системы налогообложения.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r>
              <a:rPr lang="ru-RU" sz="1200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Забайкальского края от 22.03.2022 г. №99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r>
              <a:rPr lang="ru-RU" sz="1200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Забайкальского края от 29.03.2022 г. №110</a:t>
            </a:r>
            <a:endParaRPr lang="ru-RU" sz="1200" dirty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Принятые меры поддержки (Забайкальский край)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Нефинансовые меры поддержки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Мероприятия имущественной поддержки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субъектам малого и среднего предпринимательства в аренду муниципального недвижимого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имущества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преимущественного права на выкуп арендуемого муниципального имущества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и обновление утвержденного Перечня муниципального имущества  муниципального района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Ононский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район", подлежащего использованию в целях предоставления его во владение и (или) пользование на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долгосрочной основе субъектам малого и среднего предпринимательства, организациям, образующим инфраструктуру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поддержки субъектов малого и среднего предпринимательства, физическим лицам, не являющимся индивидуальными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предпринимателями и применяющими специальный налоговый режим "Налог на профессиональный доход" .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и обновление доступных баз данных по аренде свободного муниципального имущества и размещение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официальном сайте муниципального района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: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//onons.75.ru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Федеральные программы льготного кредитования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стимулирования кредитования «Инвестиционная» АО «Корпорация МСП»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 млрд. руб. – макс. размер кредита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 года – срок льготной процентной ставки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13,5% – конечная ставка для заемщика (средние предприятия)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15% – конечная ставка для заемщика (микро, малые предприятия)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Разрешены инвестиционные цели, рефинансирование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Разрешена деятельность в любой отрасли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стимулирования «Оборотная» Центрального Банка РФ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1млрд. руб. – макс. размер кредита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1год – срок льготной процентной ставки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13,5% – конечная ставка для заемщика (средние предприятия)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15% – конечная ставка для заемщика (микро, малые предприятия)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Разрешены оборотные цели, рефинансирование. Льготный кредит возможно оформить по договорам лизинга и факторинга 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Разрешена деятельность в любой отрасли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льготного кредитования Минэкономразвития №1764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 млн. руб. – макс. Размер кредита (микро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самозанятые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500 млн.руб. – макс.размер кредита (малые предприятия)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2 млрд.руб. – макс.размер кредита (средние предприятия)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 год – срок субсидирования (оборотные цели)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 года – срок субсидирования (развитие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микропредприятий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самозанятых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 лет – срок субсидирования (инвестиционные цели)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8,075% (КС ЦБ РФ*0,475 на каждый день) – компенсация по банку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13,5%- конечная ставка для заемщика (средние предприятия)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15% – конечная ставка для заемщика (микро, малые предприятия)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Федеральные программы льготного кредитования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Льготные кредиты для сельхозпроизводителей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Ставка: 5 % (прежняя ставка была равна 10 %)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Срок: льготный краткосрочный кредит на срок до 1 года и инвестиционный кредит на срок от 2 до 15 лет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Отрасли: производство и переработка сельхозпродукции; перевозка сельхозпродукции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Важно: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распространяется не только на новые кредиты, но и на займы, взятые по ставке 10%.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теперь предприятия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агропрома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могут взять льготный инвестиционный кредит на приобретение рефрижераторных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контейнеров.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Льготные кредиты для МСП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Ставка: до 4,5% – для малого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микробизнеса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до 3% – для среднего бизнеса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Сумма: от 50 млн. рублей до 200 млн. рублей для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микропредприятий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до 500 млн. рублей для малых предприятий, до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 млрд. рублей для средних предприятий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Срок: до 10 лет. Срок действия льготного периода составит 3 года, в следующие 2 года ставка будет рассчитываться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формуле «ключевая ставка на дату подписания договора + не более чем 2,75%»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какие цели можно получить: на инвестиционные, а также проектное финансирование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Отрасли: -обрабатывающее производство, в том числе производство пищевых продуктов, первичная и последующая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(промышленная) переработка сельскохозяйственной продукции, в том числе в целях обеспечения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импортозамещения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несырьевого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экспорта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Транспортировка и хранение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Деятельность гостиниц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Федеральные программы льготного кредитования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ЛЬГОТНОЕ КРЕДИТОВАНИЕ СИСТЕМООБРАЗУЮЩИХ ПРЕДПРИЯТИЙ</a:t>
            </a: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Агропромышленный комплекс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Кредит только на цели пополнения оборотных средств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Условие – сохранить не менее 90% рабочих мест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Максимальный размер конечной ставки для заемщика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Срок субсидирования 1год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Максимальный субсидируемый размер ссудной задолженности на заемщика 7 млрд. руб. по новым договорам</a:t>
            </a: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Промышленность и торговля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Кредит только на цели пополнения оборотных средств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Условие – сохранить не менее 85% рабочих мест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Максимальный размер конечной ставки для заемщика 11%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Срок субсидирования 1год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Максимальный субсидируемый размер ссудной задолженности на заемщика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компанию 10млрд. руб. На группу компаний 30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. руб. 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16.03.2022  г., 17.03.2022 г., 18.03.2022 г.</a:t>
            </a:r>
            <a:endParaRPr lang="ru-RU" sz="1200" dirty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Принятые меры поддержки (Забайкальский край)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Программа Фонда развития промышленности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Фонд предоставляет субъектам, осуществляющим деятельность в сфере промышленности, займы на льготных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условиях для финансирования проектов, нацеленных на развитие производственной деятельности в Забайкальском крае и </a:t>
            </a:r>
          </a:p>
          <a:p>
            <a:pPr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микрозаймы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субъектам малого и среднего предпринимательства за счет средств бюджетной субсидии.</a:t>
            </a:r>
          </a:p>
          <a:p>
            <a:pPr>
              <a:buNone/>
            </a:pPr>
            <a:endParaRPr lang="ru-RU" sz="1200" dirty="0" smtClean="0"/>
          </a:p>
          <a:p>
            <a:pPr>
              <a:buFont typeface="Arial" charset="0"/>
              <a:buChar char="•"/>
            </a:pP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Программы, реализуемые совместно с Фондом развития промышленности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«Проекты развития»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«Комплектующие изделия»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«Проекты лесной промышленности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Arial" charset="0"/>
              <a:buChar char="•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Программы, реализуемые Фондом на </a:t>
            </a:r>
            <a:r>
              <a:rPr lang="ru-RU" sz="1200" u="sng" smtClean="0">
                <a:latin typeface="Times New Roman" pitchFamily="18" charset="0"/>
                <a:cs typeface="Times New Roman" pitchFamily="18" charset="0"/>
              </a:rPr>
              <a:t>региональном </a:t>
            </a:r>
            <a:r>
              <a:rPr lang="ru-RU" sz="1200" u="sng" smtClean="0">
                <a:latin typeface="Times New Roman" pitchFamily="18" charset="0"/>
                <a:cs typeface="Times New Roman" pitchFamily="18" charset="0"/>
              </a:rPr>
              <a:t>уровне</a:t>
            </a:r>
            <a:endParaRPr lang="ru-RU" sz="12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«Пищевая промышленность»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«Лесная промышленность»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«Обрабатывающая промышленность»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«Лизинговые проекты»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«Проекты развития региона» </a:t>
            </a: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Микрофинансирование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Контакты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Отдел имущественных, земельных отношений и экономики администрации муниципального района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Ононский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район» , тел. 8 (30252) 41755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//onons.75.ru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Принятые меры поддержки (РФ)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Налоги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НДС: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Так, ставка по НДС в размере 0% устанавливается на 5 лет в отношении услуг по предоставлению:</a:t>
            </a:r>
          </a:p>
          <a:p>
            <a:pPr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Мест временного проживания в гостиницах и иных средствах размещения. При этом для новых и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реконструированных гостиниц и иных средств размещения этот срок будет считаться с момента ввода в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эксплуатацию;</a:t>
            </a:r>
          </a:p>
          <a:p>
            <a:pPr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аренду или пользование в ином праве объектов туристической индустрии,  введенных в эксплуатацию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после  01.01.2022 года.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 налогу на прибыль : </a:t>
            </a:r>
          </a:p>
          <a:p>
            <a:pPr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 определении налоговой базы не включать в доходы величину прощенного в течение 2022 года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иностранной компанией долга по договору займа, заключенному до 1марта 2022 года.</a:t>
            </a:r>
          </a:p>
          <a:p>
            <a:pPr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при этом положительная курсовая разница, возникшая в 2022 – 2024 гг., и отрицательная курсовая разница,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возникшая в 2023 – 2024 гг., от переоценки требований (обязательств), выраженных в иностранной валюте, в том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числе по требованиям по договору банковского вклада (депозита), учитывается при расчете налоговой базы по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мере погашения указанной задолженности. В то же время на авансы указанное правило не распространяется. </a:t>
            </a:r>
          </a:p>
          <a:p>
            <a:pPr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течение 2022 года налогоплательщикам, которые уплачивают ежемесячные авансовые платежи внутри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квартала, разрешить перейти на их уплату, исходя из фактической прибыли. </a:t>
            </a:r>
          </a:p>
          <a:p>
            <a:pPr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 31декабря 2023 года зафиксировать интервалы предельных значений процентных ставок по долговым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обязательствам. </a:t>
            </a:r>
          </a:p>
          <a:p>
            <a:pPr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установить ставку по налогу на прибыль в размере 0% для организаций отрасли информационных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технологий в 2022 - 2024 гг. </a:t>
            </a:r>
          </a:p>
          <a:p>
            <a:pPr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 2022 – 2023 год изменить порядок определения предельной величины процентов, которые уменьшают базу по налогу на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прибыль по долговым обязательствам, возникшим до 1 марта 2022 года: </a:t>
            </a:r>
          </a:p>
          <a:p>
            <a:pPr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-курс иностранной валюты, используемый для пересчета величины контролируемой задолженности, не может превышать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официальный курс, установленный ЦБ РФ по состоянию на 1февраля 2022 года; </a:t>
            </a:r>
          </a:p>
          <a:p>
            <a:pPr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-при определении величины собственного капитала не учитываются положительные (отрицательные) курсовые разницы, </a:t>
            </a: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возникшие при переоценке требований (обязательств) после 1февраля 2022 года.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Принятые меры поддержки (РФ)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Налоги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Введена  отсрочка уплаты утилизационного сбора для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автопроизводителей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04.03.2022 г. №287</a:t>
            </a:r>
          </a:p>
          <a:p>
            <a:pPr>
              <a:buFont typeface="Arial" charset="0"/>
              <a:buChar char="•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ормы о повышенном размере пеней для организации применяться не будут (временно). На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налоговые периоды 2022 и 2023 гг. возместить НДС в заявительном порядке смогут налогоплательщики,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которые не в процессе реорганизации, ликвидации или банкротства</a:t>
            </a:r>
          </a:p>
          <a:p>
            <a:pPr>
              <a:buFont typeface="Arial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Отмена НДФЛ с процентов по вкладам за 2021 и 2022 годы для «обычных»  физических лиц</a:t>
            </a:r>
          </a:p>
          <a:p>
            <a:pPr>
              <a:buFont typeface="Arial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Освобождены от налогообложения операции по отчуждению исключительных прав на основании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договора коммерческой концессии.</a:t>
            </a:r>
          </a:p>
          <a:p>
            <a:pPr>
              <a:buNone/>
            </a:pPr>
            <a:r>
              <a:rPr lang="ru-RU" sz="14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16.04.2022 г. №97-ФЗ</a:t>
            </a:r>
          </a:p>
          <a:p>
            <a:pPr>
              <a:buFont typeface="Arial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Сроки уплаты страховых взносов  за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II-III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кварталы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года перенесены на год.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 апрель –июнь2022 года – для организаций и ИП, основной вид деятельности которых упомянут в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перечне правительства (приложение №1 к постановлению);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 июль - сентябрь 2022 года – для компаний и предпринимателей, у которых основной вид деятельности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есть в другом списке (приложение № 2 к постановлению).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Основной вид деятельности нужно определять по ЕГРЮЛ или ЕГРИП по состоянию на 1 апреля 2022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года.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Принятые меры поддержки (РФ)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Налоги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Повышенные коэффициенты транспортного налога будут применяться к автомобилям стоимостью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10 млн. рублей (ранее 3 млн. рублей);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кадастровая стоимость объектов или земли увеличится, то для расчета налога на имущество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организаций и земельного налога в 2023 году нужно будет использовать показатели, применяемые с 1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января 2022 года.</a:t>
            </a:r>
          </a:p>
          <a:p>
            <a:pPr>
              <a:buNone/>
            </a:pPr>
            <a:r>
              <a:rPr lang="ru-RU" sz="14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26.03.2022 г. №67-ФЗ</a:t>
            </a:r>
          </a:p>
          <a:p>
            <a:pPr>
              <a:buFont typeface="Arial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продление срока уплаты авансового платежа по налогу на прибыль</a:t>
            </a:r>
          </a:p>
          <a:p>
            <a:pPr>
              <a:buNone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25.03.2022  №470</a:t>
            </a:r>
          </a:p>
          <a:p>
            <a:pPr>
              <a:buFont typeface="Arial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Продление срока уплаты налога по упрощенной системе налогообложения при осуществлении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определенных видов деятельности .</a:t>
            </a:r>
          </a:p>
          <a:p>
            <a:pPr>
              <a:buNone/>
            </a:pPr>
            <a:r>
              <a:rPr lang="ru-RU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30.03.2022  №512</a:t>
            </a:r>
          </a:p>
          <a:p>
            <a:pPr>
              <a:buFont typeface="Arial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учитываются доходы и расходы в форме обеспечительного платежа при расчете налога на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прибыль. </a:t>
            </a:r>
          </a:p>
          <a:p>
            <a:pPr>
              <a:buNone/>
            </a:pPr>
            <a:r>
              <a:rPr lang="ru-RU" sz="14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16.04.2022 г. №96-ФЗ</a:t>
            </a: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Дополнен перечень операций, освобождаемых от НДС (включены в том числе услуги, связанные с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совершением действий в рамках исполнения обязанностей по договорам, являющимся производным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финансовым инструментом (ПФИ), а также операции по предоставлению обеспечительного платежа в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денежной форме или ценными бумагами)</a:t>
            </a:r>
          </a:p>
          <a:p>
            <a:pPr>
              <a:buNone/>
            </a:pPr>
            <a:r>
              <a:rPr lang="ru-RU" sz="14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16.04.2022 г. №96-ФЗ</a:t>
            </a:r>
          </a:p>
          <a:p>
            <a:pPr>
              <a:buFont typeface="Arial" charset="0"/>
              <a:buChar char="•"/>
            </a:pPr>
            <a:endParaRPr lang="ru-RU" sz="1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Принятые меры поддержки (РФ)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Кредиты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Льготное кредитование малого бизнеса – 4 программы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 Вводятся госгарантии по кредитам и облигационным займам на производственную деятельность, капвложения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либо погашение ранее выданных на те же цели кредитов и займов.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 Российские кредитные организации выдают кредиты на пополнение оборотных средств по льготной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процентной ставке.</a:t>
            </a:r>
          </a:p>
          <a:p>
            <a:pPr>
              <a:buNone/>
            </a:pP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Компенсация расходов по СБП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 При определенных условиях МСП могут получить кредитные каникулы - отсрочку платежей по договорам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кредита и займа, заключенным до 1 марта 2022 г. Обратиться за ней к кредитору можно с 1 марта по 30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сентября 2022 г. Отсрочка предоставляется не более чем на 6 месяцев.</a:t>
            </a:r>
          </a:p>
          <a:p>
            <a:pPr>
              <a:buNone/>
            </a:pP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Льготное кредитование для IT отрасли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Правительство РФ поручило выделить российским кредитным организациям субсидии из федерального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бюджета. Субсидии пойдут на возмещение субъектам МСП затрат на оплату банковских комиссий при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осуществлении перевода денежных средств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физлицами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пользу субъектов МСП в оплату товаров (работ, услуг) в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сервисе быстрых платежей платежной системы ЦБ РФ.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Кредитные каникулы для субъектов МСП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Организации и ИП из наиболее пострадавших отраслей, получившие льготные кредиты на восстановление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деятельности, смогут воспользоваться отсрочкой по выплате долга.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срок такого кредитного договора (соглашения) может быть увеличен в случае приостановления исполнения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заемщиком своих обязательств на срок, определенный заемщиком в соответствии со статьей 7 Федерального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закона от 03.04.2020 № 106-ФЗ. 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если для заемщика установлен льготный период, оплата основного долга и процентов осуществляется по его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окончании ежемесячно равными долями до окончания срока действия кредитного договора (соглашения).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16.03.2022 г. №375  Распоряжение Правительства РФ от 18.03.2022 г.№534-р 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17.03.2022 г. №393 Постановление Правительства РФ от 12.03.2022 г. №352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23.03.2022 г. №441 Постановление Правительства РФ от 07.04.2022 г. №611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 25.03.2022 г. №469 Распоряжение Правительства РФ от  04.03.2022 г. №411-р</a:t>
            </a:r>
          </a:p>
          <a:p>
            <a:pPr>
              <a:buNone/>
            </a:pPr>
            <a:endParaRPr lang="ru-RU" sz="1200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Принятые меры поддержки (РФ)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Субсидии российским кредитным организациям и специализированным финансовым обществам в целях возмещения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недополученных ими доходов по кредитам, выданным в 2019 - 2024 годах субъектам малого и среднего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предпринимательства, а также физическим лицам, применяющим специальный налоговый режим "Налог на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профессиональный доход", по льготной ставке. 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23.03.2022 г. №441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Субсидии компаниям и организациям, трудоустроившим в 2022 году молодых людей (программа субсидирования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найма).      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13.03.2021 г. №362 (в ред. </a:t>
            </a:r>
            <a:r>
              <a:rPr lang="ru-RU" sz="1200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 19.08.2022 №1461)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Субсидии российским кредитным организациям на возмещение недополученных ими доходов по кредитам,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выданным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системообразующим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организациям промышленности и торговли и организациям, входящим в группу лиц</a:t>
            </a:r>
          </a:p>
          <a:p>
            <a:pPr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системообразующей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организации промышленности и торговли 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17.03.2022 г. №393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Субсидии российским кредитным организациям на возмещение субъектам малого и среднего предпринимательства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затрат на оплату банковских комиссий при осуществлении перевода денежных средств физическим лицам в пользу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субъектов малого и среднего предпринимательства в оплату товаров (работ и услуг) в сервисе быстрых платежей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платежной системы Банка России 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Распоряжение Правительства РФ от 04.03.2022 г. №411-р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Субсидии российским кредитным организациям на возмещение недополученных ими доходов по кредитам,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выданным по льготной ставке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системообразующим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организациям и (или) их дочерним обществам, занятым в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агропромышленном комплексе, на  осуществление операционной деятельности 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26.03.2022 г. №475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Отсрочка возврата субсидий экспортёрам 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16.03.2022 г. №377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Гранты для молодых предпринимателей в возрасте до 25 лет включительно на открытие своего дел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Постановление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Правительства РФ от 19.03.2022 г. №413 </a:t>
            </a:r>
          </a:p>
          <a:p>
            <a:pPr>
              <a:buFont typeface="Arial" charset="0"/>
              <a:buChar char="•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Субсидированиекредитных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организаций, которые предоставляют предприятиям агропромышленного комплекса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льготные займы 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09.03.2021 г. №435-р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* Гранты на создание и развитие научных центров мирового уровня</a:t>
            </a: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Постановление Правительства РФ от 16.03.2022</a:t>
            </a:r>
          </a:p>
          <a:p>
            <a:pPr>
              <a:buNone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№386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Принятые меры поддержки (РФ)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32500" lnSpcReduction="20000"/>
          </a:bodyPr>
          <a:lstStyle/>
          <a:p>
            <a:pPr>
              <a:buFont typeface="Arial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Гранты в форме субсидий на создание условий для подготовки кадров в области защиты и коммерциализации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результатов интеллектуальной деятельности </a:t>
            </a:r>
          </a:p>
          <a:p>
            <a:pPr>
              <a:buNone/>
            </a:pPr>
            <a:r>
              <a:rPr lang="ru-RU" sz="3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ru-RU" sz="37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Постановление Правительства РФ от 05.03.2022г. №291 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Субсидирование ставок по кредитам резидентам дальневосточных преференциальных режимов </a:t>
            </a:r>
          </a:p>
          <a:p>
            <a:pPr>
              <a:buNone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ru-RU" sz="37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Распоряжен</a:t>
            </a:r>
            <a:r>
              <a:rPr lang="ru-RU" sz="37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ие  Правительства РФ от 04.03.2022г. №411-р 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Субсидии авиакомпаниям в связи с отменой международных и внутренних перевозок в условиях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санкционного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Давления                                                           </a:t>
            </a:r>
            <a:r>
              <a:rPr lang="ru-RU" sz="37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14.04.2022г. №662 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Субсидии российским кредитным организациям на возмещение недополученных ими доходов по кредитам,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выданным аккредитованным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системообразующим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организациям в сфере информационных технологий, а также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организациям, входящим в группу лиц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системообразующей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организации в сфере информационных технологий                          </a:t>
            </a:r>
          </a:p>
          <a:p>
            <a:pPr>
              <a:buNone/>
            </a:pPr>
            <a:r>
              <a:rPr lang="ru-RU" sz="3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r>
              <a:rPr lang="ru-RU" sz="37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Постановление Правительства РФ от 26.04.2022г. №754 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Субсидии российским авиакомпаниям для возмещения операционных расходов на осуществление перевозок по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внутренним воздушным линиям в условиях внешнего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санкционного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воздействия            </a:t>
            </a:r>
          </a:p>
          <a:p>
            <a:pPr>
              <a:buNone/>
            </a:pPr>
            <a:r>
              <a:rPr lang="ru-RU" sz="3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r>
              <a:rPr lang="ru-RU" sz="37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Постановление Правительства РФ от  27.04.2022г. №761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Субсидии доходов по российским кредитным организациям на возмещение недополученных ими кредитам,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выданным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системообразующим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организациям транспортного комплекса и организациям, входящим в группу лиц </a:t>
            </a:r>
          </a:p>
          <a:p>
            <a:pPr>
              <a:buNone/>
            </a:pP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системообразующей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организации транспортного комплекс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3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  <a:r>
              <a:rPr lang="ru-RU" sz="37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Постановление Правительства РФ от 23.04.2022 г. №745 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Гранты на оказание господдержки научно-образовательных центров мирового уровня </a:t>
            </a:r>
          </a:p>
          <a:p>
            <a:pPr>
              <a:buNone/>
            </a:pPr>
            <a:r>
              <a:rPr lang="ru-RU" sz="3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r>
              <a:rPr lang="ru-RU" sz="37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Постановление Правительства РФ от 09.04.2022 г. №634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Субсидии из федерального бюджета кредитным организациям на возмещение недополученных ими доходов по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кредитам, выданным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системообразующим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организациям в сфере строительства коммерческой недвижимости и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организациям, входящим в группу лиц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системообразующей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организации в сфере строительства коммерческой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Недвижимости                                                            </a:t>
            </a:r>
            <a:r>
              <a:rPr lang="ru-RU" sz="37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30.04.2022 г. №804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9126</Words>
  <Application>Microsoft Office PowerPoint</Application>
  <PresentationFormat>Экран (4:3)</PresentationFormat>
  <Paragraphs>834</Paragraphs>
  <Slides>36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Алгоритмы для бизнеса меры поддержки  на федеральном, краевом и муниципальном уровнях</vt:lpstr>
      <vt:lpstr>Представленная информация носит рекомендательный характер. При использовании «Алгоритмов для бизнеса» важно учитывать изменения в нормах права, регулирующие предпринимательскую деятельность и положения конкретных обстоятельств, а также различные варианты действий контрагентов</vt:lpstr>
      <vt:lpstr>                                        Принятые меры поддержки (РФ)  Налоги </vt:lpstr>
      <vt:lpstr>                                      Принятые меры поддержки (РФ) Налоги </vt:lpstr>
      <vt:lpstr>                                          Принятые меры поддержки (РФ) Налоги</vt:lpstr>
      <vt:lpstr>                                          Принятые меры поддержки (РФ) Налоги</vt:lpstr>
      <vt:lpstr>                                         Принятые меры поддержки (РФ) Кредиты</vt:lpstr>
      <vt:lpstr>                                         Принятые меры поддержки (РФ) Субсидии</vt:lpstr>
      <vt:lpstr>                                           Принятые меры поддержки (РФ) Субсидии</vt:lpstr>
      <vt:lpstr>                                        Принятые меры поддержки (Забайкальский край) Гранты, субсидии</vt:lpstr>
      <vt:lpstr>               Принятые меры поддержки (РФ) Административные барьеры</vt:lpstr>
      <vt:lpstr>                                                 Принятые меры поддержки (РФ) Административные барьеры</vt:lpstr>
      <vt:lpstr>                                         Принятые меры поддержки (РФ) Административные барьеры</vt:lpstr>
      <vt:lpstr>                                         Принятые меры поддержки (РФ) Административные барьеры</vt:lpstr>
      <vt:lpstr>                                               Принятые меры поддержки (РФ) Административные барьеры</vt:lpstr>
      <vt:lpstr>                   Принятые меры поддержки (РФ) Сбыт и продвижение</vt:lpstr>
      <vt:lpstr>                                               Принятые меры поддержки (РФ) Сбыт и продвижение</vt:lpstr>
      <vt:lpstr>                   Принятые меры поддержки (РФ) Сбыт и продвижение</vt:lpstr>
      <vt:lpstr>                   Принятые меры поддержки (РФ) Сбыт и продвижение </vt:lpstr>
      <vt:lpstr>                   Принятые меры поддержки (РФ) Производственные цепочки и партнеры</vt:lpstr>
      <vt:lpstr>                   Принятые меры поддержки (РФ) Производственные цепочки и партнеры</vt:lpstr>
      <vt:lpstr>                   Принятые меры поддержки (РФ) Для IT-компаний</vt:lpstr>
      <vt:lpstr>                   Принятые меры поддержки (РФ) для IT-компаний</vt:lpstr>
      <vt:lpstr>                   Принятые меры поддержки (РФ) Для инжиринга и инноваций</vt:lpstr>
      <vt:lpstr>                   Принятые меры поддержки (РФ) Для инвесторов</vt:lpstr>
      <vt:lpstr>                   Принятые меры поддержки (РФ) Для гостинично-туристического бизнеса</vt:lpstr>
      <vt:lpstr>                   Принятые меры поддержки (РФ) Для сферы транспорта</vt:lpstr>
      <vt:lpstr>                   Принятые меры поддержки (РФ) Для сферы транспорта </vt:lpstr>
      <vt:lpstr>                                         Принятые меры поддержки (Забайкальский край) Нефинансовые меры поддержки</vt:lpstr>
      <vt:lpstr>                                         Принятые меры поддержки (Забайкальский край) Финансовые меры поддержки</vt:lpstr>
      <vt:lpstr>                                         Принятые меры поддержки (Забайкальский край) Нефинансовые меры поддержки</vt:lpstr>
      <vt:lpstr>                                         Федеральные программы льготного кредитования</vt:lpstr>
      <vt:lpstr>Федеральные программы льготного кредитования</vt:lpstr>
      <vt:lpstr>                                         Федеральные программы льготного кредитования</vt:lpstr>
      <vt:lpstr>                   Принятые меры поддержки (Забайкальский край)</vt:lpstr>
      <vt:lpstr>                            Контакты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158</cp:revision>
  <dcterms:created xsi:type="dcterms:W3CDTF">2022-09-08T01:38:03Z</dcterms:created>
  <dcterms:modified xsi:type="dcterms:W3CDTF">2022-09-21T05:29:16Z</dcterms:modified>
</cp:coreProperties>
</file>